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315200"/>
  <p:notesSz cx="6858000" cy="9144000"/>
  <p:embeddedFontLst>
    <p:embeddedFont>
      <p:font typeface="Cedarville Cursive"/>
      <p:regular r:id="rId7"/>
    </p:embeddedFont>
    <p:embeddedFont>
      <p:font typeface="Coming Soon"/>
      <p:regular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000000"/>
          </p15:clr>
        </p15:guide>
        <p15:guide id="2" pos="2304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30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edarvilleCursive-regular.fntdata"/><Relationship Id="rId8" Type="http://schemas.openxmlformats.org/officeDocument/2006/relationships/font" Target="fonts/ComingSoon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06637" y="1143000"/>
            <a:ext cx="22447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2306637" y="1143000"/>
            <a:ext cx="22447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548640" y="1646133"/>
            <a:ext cx="6217920" cy="35018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914400" y="5282989"/>
            <a:ext cx="5486400" cy="2428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44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/>
          <p:nvPr>
            <p:ph type="title"/>
          </p:nvPr>
        </p:nvSpPr>
        <p:spPr>
          <a:xfrm>
            <a:off x="503237" y="534987"/>
            <a:ext cx="6308725" cy="1944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" type="body"/>
          </p:nvPr>
        </p:nvSpPr>
        <p:spPr>
          <a:xfrm>
            <a:off x="502920" y="2677584"/>
            <a:ext cx="310896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2" type="body"/>
          </p:nvPr>
        </p:nvSpPr>
        <p:spPr>
          <a:xfrm>
            <a:off x="3703320" y="2677584"/>
            <a:ext cx="310896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>
            <a:off x="499110" y="2507618"/>
            <a:ext cx="6309360" cy="41840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>
            <a:off x="499110" y="6731215"/>
            <a:ext cx="6309360" cy="2200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40"/>
              <a:buNone/>
              <a:defRPr sz="144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503237" y="534987"/>
            <a:ext cx="6308725" cy="1944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503237" y="2678112"/>
            <a:ext cx="6308725" cy="6381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 rot="5400000">
            <a:off x="1761595" y="4008861"/>
            <a:ext cx="8524029" cy="15773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 rot="5400000">
            <a:off x="-1438804" y="2477241"/>
            <a:ext cx="8524029" cy="46405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503237" y="534987"/>
            <a:ext cx="6308725" cy="1944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 rot="5400000">
            <a:off x="466724" y="2714624"/>
            <a:ext cx="6381750" cy="6308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0" type="dt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1" type="ftr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/>
          <p:nvPr>
            <p:ph type="title"/>
          </p:nvPr>
        </p:nvSpPr>
        <p:spPr>
          <a:xfrm>
            <a:off x="503873" y="670560"/>
            <a:ext cx="2359342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Calibri"/>
              <a:buNone/>
              <a:defRPr sz="25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/>
          <p:nvPr>
            <p:ph idx="2" type="pic"/>
          </p:nvPr>
        </p:nvSpPr>
        <p:spPr>
          <a:xfrm>
            <a:off x="3109913" y="1448226"/>
            <a:ext cx="3703320" cy="7147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None/>
              <a:defRPr b="0" i="0" sz="25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None/>
              <a:defRPr b="0" i="0" sz="2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None/>
              <a:defRPr b="0" i="0" sz="19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503873" y="3017520"/>
            <a:ext cx="2359342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12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96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43" name="Google Shape;43;p6"/>
          <p:cNvSpPr txBox="1"/>
          <p:nvPr>
            <p:ph idx="10" type="dt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1" type="ftr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503873" y="670560"/>
            <a:ext cx="2359342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Calibri"/>
              <a:buNone/>
              <a:defRPr sz="25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09913" y="1448226"/>
            <a:ext cx="3703320" cy="7147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116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Char char="•"/>
              <a:defRPr sz="2560"/>
            </a:lvl1pPr>
            <a:lvl2pPr indent="-37084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40"/>
              <a:buChar char="•"/>
              <a:defRPr sz="2240"/>
            </a:lvl2pPr>
            <a:lvl3pPr indent="-350519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Char char="•"/>
              <a:defRPr sz="1920"/>
            </a:lvl3pPr>
            <a:lvl4pPr indent="-3302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indent="-3302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9" name="Google Shape;49;p7"/>
          <p:cNvSpPr txBox="1"/>
          <p:nvPr>
            <p:ph idx="2" type="body"/>
          </p:nvPr>
        </p:nvSpPr>
        <p:spPr>
          <a:xfrm>
            <a:off x="503873" y="3017520"/>
            <a:ext cx="2359342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12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96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idx="10" type="dt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1" type="ftr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2" type="sldNum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type="title"/>
          </p:nvPr>
        </p:nvSpPr>
        <p:spPr>
          <a:xfrm>
            <a:off x="503237" y="534987"/>
            <a:ext cx="6308725" cy="1944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0" type="dt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503873" y="535519"/>
            <a:ext cx="6309360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503874" y="2465706"/>
            <a:ext cx="3094672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b="1" sz="192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b="1" sz="144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9pPr>
          </a:lstStyle>
          <a:p/>
        </p:txBody>
      </p:sp>
      <p:sp>
        <p:nvSpPr>
          <p:cNvPr id="65" name="Google Shape;65;p10"/>
          <p:cNvSpPr txBox="1"/>
          <p:nvPr>
            <p:ph idx="2" type="body"/>
          </p:nvPr>
        </p:nvSpPr>
        <p:spPr>
          <a:xfrm>
            <a:off x="503874" y="3674110"/>
            <a:ext cx="3094672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3" type="body"/>
          </p:nvPr>
        </p:nvSpPr>
        <p:spPr>
          <a:xfrm>
            <a:off x="3703320" y="2465706"/>
            <a:ext cx="3109913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b="1" sz="192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b="1" sz="144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9pPr>
          </a:lstStyle>
          <a:p/>
        </p:txBody>
      </p:sp>
      <p:sp>
        <p:nvSpPr>
          <p:cNvPr id="67" name="Google Shape;67;p10"/>
          <p:cNvSpPr txBox="1"/>
          <p:nvPr>
            <p:ph idx="4" type="body"/>
          </p:nvPr>
        </p:nvSpPr>
        <p:spPr>
          <a:xfrm>
            <a:off x="3703320" y="3674110"/>
            <a:ext cx="3109913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0" type="dt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 txBox="1"/>
          <p:nvPr>
            <p:ph idx="11" type="ftr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2" type="sldNum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503237" y="534987"/>
            <a:ext cx="6308725" cy="1944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0"/>
              <a:buFont typeface="Calibri"/>
              <a:buNone/>
              <a:defRPr b="0" i="0" sz="3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503237" y="2678112"/>
            <a:ext cx="6308725" cy="6381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084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Char char="•"/>
              <a:defRPr b="0" i="0" sz="2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0519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Char char="•"/>
              <a:defRPr b="0" i="0" sz="19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0039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b="0" i="0" sz="14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0039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b="0" i="0" sz="14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0039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b="0" i="0" sz="14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0039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b="0" i="0" sz="14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004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b="0" i="0" sz="14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004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b="0" i="0" sz="14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503237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2422525" y="9323387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5165725" y="9323387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241900" y="0"/>
            <a:ext cx="8812213" cy="10358439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3"/>
          <p:cNvSpPr txBox="1"/>
          <p:nvPr>
            <p:ph idx="1" type="subTitle"/>
          </p:nvPr>
        </p:nvSpPr>
        <p:spPr>
          <a:xfrm>
            <a:off x="691525" y="2053599"/>
            <a:ext cx="5472000" cy="224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b="1" i="0" lang="en-US" sz="3600" u="none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5</a:t>
            </a:r>
            <a:r>
              <a:rPr b="1" baseline="30000" i="0" lang="en-US" sz="3600" u="none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th</a:t>
            </a:r>
            <a:r>
              <a:rPr b="1" i="0" lang="en-US" sz="3600" u="none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 Grade </a:t>
            </a:r>
            <a:endParaRPr b="1"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258000" y="1183650"/>
            <a:ext cx="6799200" cy="10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lang="en-US" sz="3000">
                <a:solidFill>
                  <a:schemeClr val="dk1"/>
                </a:solidFill>
                <a:latin typeface="Cedarville Cursive"/>
                <a:ea typeface="Cedarville Cursive"/>
                <a:cs typeface="Cedarville Cursive"/>
                <a:sym typeface="Cedarville Cursive"/>
              </a:rPr>
              <a:t>Mrs. Durning and</a:t>
            </a:r>
            <a:endParaRPr b="1" sz="3000">
              <a:solidFill>
                <a:schemeClr val="dk1"/>
              </a:solidFill>
              <a:latin typeface="Cedarville Cursive"/>
              <a:ea typeface="Cedarville Cursive"/>
              <a:cs typeface="Cedarville Cursive"/>
              <a:sym typeface="Cedarville Cursiv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lang="en-US" sz="3000">
                <a:solidFill>
                  <a:schemeClr val="dk1"/>
                </a:solidFill>
                <a:latin typeface="Cedarville Cursive"/>
                <a:ea typeface="Cedarville Cursive"/>
                <a:cs typeface="Cedarville Cursive"/>
                <a:sym typeface="Cedarville Cursive"/>
              </a:rPr>
              <a:t>Mrs. Kazanowsky  </a:t>
            </a:r>
            <a:endParaRPr b="1" sz="3000">
              <a:solidFill>
                <a:schemeClr val="dk1"/>
              </a:solidFill>
              <a:latin typeface="Cedarville Cursive"/>
              <a:ea typeface="Cedarville Cursive"/>
              <a:cs typeface="Cedarville Cursive"/>
              <a:sym typeface="Cedarville Cursiv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t/>
            </a:r>
            <a:endParaRPr b="1" sz="100">
              <a:latin typeface="Cedarville Cursive"/>
              <a:ea typeface="Cedarville Cursive"/>
              <a:cs typeface="Cedarville Cursive"/>
              <a:sym typeface="Cedarville Cursive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365125" y="2928937"/>
            <a:ext cx="6202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da"/>
              <a:buNone/>
            </a:pPr>
            <a:r>
              <a:t/>
            </a:r>
            <a:endParaRPr/>
          </a:p>
        </p:txBody>
      </p:sp>
      <p:sp>
        <p:nvSpPr>
          <p:cNvPr id="92" name="Google Shape;92;p13"/>
          <p:cNvSpPr txBox="1"/>
          <p:nvPr/>
        </p:nvSpPr>
        <p:spPr>
          <a:xfrm>
            <a:off x="556350" y="2682250"/>
            <a:ext cx="6202500" cy="64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92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oming Soon"/>
              <a:buChar char="★"/>
            </a:pPr>
            <a:r>
              <a:rPr i="0" lang="en-US" sz="1900" u="none" cap="none" strike="noStrike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#2 wooden or mechanical</a:t>
            </a:r>
            <a:r>
              <a:rPr lang="en-US" sz="19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 </a:t>
            </a:r>
            <a:r>
              <a:rPr i="0" lang="en-US" sz="1900" u="none" cap="none" strike="noStrike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pencils (lots!)</a:t>
            </a:r>
            <a:endParaRPr sz="900">
              <a:latin typeface="Coming Soon"/>
              <a:ea typeface="Coming Soon"/>
              <a:cs typeface="Coming Soon"/>
              <a:sym typeface="Coming Soon"/>
            </a:endParaRPr>
          </a:p>
          <a:p>
            <a:pPr indent="-3492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Font typeface="Coming Soon"/>
              <a:buChar char="★"/>
            </a:pPr>
            <a:r>
              <a:rPr lang="en-US" sz="1900">
                <a:latin typeface="Coming Soon"/>
                <a:ea typeface="Coming Soon"/>
                <a:cs typeface="Coming Soon"/>
                <a:sym typeface="Coming Soon"/>
              </a:rPr>
              <a:t>Pens (blue/black/red)</a:t>
            </a:r>
            <a:endParaRPr sz="1900">
              <a:latin typeface="Coming Soon"/>
              <a:ea typeface="Coming Soon"/>
              <a:cs typeface="Coming Soon"/>
              <a:sym typeface="Coming Soon"/>
            </a:endParaRPr>
          </a:p>
          <a:p>
            <a:pPr indent="-3492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oming Soon"/>
              <a:buChar char="★"/>
            </a:pPr>
            <a:r>
              <a:rPr lang="en-US" sz="19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Chisel point dr</a:t>
            </a:r>
            <a:r>
              <a:rPr i="0" lang="en-US" sz="1900" u="none" cap="none" strike="noStrike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y erase markers (</a:t>
            </a:r>
            <a:r>
              <a:rPr lang="en-US" sz="19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enough for the entire year</a:t>
            </a:r>
            <a:r>
              <a:rPr lang="en-US" sz="19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)</a:t>
            </a:r>
            <a:endParaRPr sz="900">
              <a:latin typeface="Coming Soon"/>
              <a:ea typeface="Coming Soon"/>
              <a:cs typeface="Coming Soon"/>
              <a:sym typeface="Coming Soon"/>
            </a:endParaRPr>
          </a:p>
          <a:p>
            <a:pPr indent="-3492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Font typeface="Coming Soon"/>
              <a:buChar char="★"/>
            </a:pPr>
            <a:r>
              <a:rPr lang="en-US" sz="1900">
                <a:latin typeface="Coming Soon"/>
                <a:ea typeface="Coming Soon"/>
                <a:cs typeface="Coming Soon"/>
                <a:sym typeface="Coming Soon"/>
              </a:rPr>
              <a:t>Highlighters</a:t>
            </a:r>
            <a:endParaRPr sz="1900">
              <a:latin typeface="Coming Soon"/>
              <a:ea typeface="Coming Soon"/>
              <a:cs typeface="Coming Soon"/>
              <a:sym typeface="Coming Soon"/>
            </a:endParaRPr>
          </a:p>
          <a:p>
            <a:pPr indent="-3492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Font typeface="Coming Soon"/>
              <a:buChar char="★"/>
            </a:pPr>
            <a:r>
              <a:rPr lang="en-US" sz="1900">
                <a:latin typeface="Coming Soon"/>
                <a:ea typeface="Coming Soon"/>
                <a:cs typeface="Coming Soon"/>
                <a:sym typeface="Coming Soon"/>
              </a:rPr>
              <a:t>Black Sharpie</a:t>
            </a:r>
            <a:endParaRPr sz="1900">
              <a:latin typeface="Coming Soon"/>
              <a:ea typeface="Coming Soon"/>
              <a:cs typeface="Coming Soon"/>
              <a:sym typeface="Coming Soon"/>
            </a:endParaRPr>
          </a:p>
          <a:p>
            <a:pPr indent="-3492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Font typeface="Coming Soon"/>
              <a:buChar char="★"/>
            </a:pPr>
            <a:r>
              <a:rPr lang="en-US" sz="1900">
                <a:latin typeface="Coming Soon"/>
                <a:ea typeface="Coming Soon"/>
                <a:cs typeface="Coming Soon"/>
                <a:sym typeface="Coming Soon"/>
              </a:rPr>
              <a:t>Reusable water bottle for filling/drinking at school</a:t>
            </a:r>
            <a:endParaRPr sz="1900">
              <a:latin typeface="Coming Soon"/>
              <a:ea typeface="Coming Soon"/>
              <a:cs typeface="Coming Soon"/>
              <a:sym typeface="Coming Soon"/>
            </a:endParaRPr>
          </a:p>
          <a:p>
            <a:pPr indent="-3492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Font typeface="Coming Soon"/>
              <a:buChar char="★"/>
            </a:pPr>
            <a:r>
              <a:rPr lang="en-US" sz="1900">
                <a:latin typeface="Coming Soon"/>
                <a:ea typeface="Coming Soon"/>
                <a:cs typeface="Coming Soon"/>
                <a:sym typeface="Coming Soon"/>
              </a:rPr>
              <a:t>Two-pocket HW folder</a:t>
            </a:r>
            <a:endParaRPr sz="1900">
              <a:latin typeface="Coming Soon"/>
              <a:ea typeface="Coming Soon"/>
              <a:cs typeface="Coming Soon"/>
              <a:sym typeface="Coming Soon"/>
            </a:endParaRPr>
          </a:p>
          <a:p>
            <a:pPr indent="-3492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Font typeface="Coming Soon"/>
              <a:buChar char="★"/>
            </a:pPr>
            <a:r>
              <a:rPr lang="en-US" sz="1900">
                <a:latin typeface="Coming Soon"/>
                <a:ea typeface="Coming Soon"/>
                <a:cs typeface="Coming Soon"/>
                <a:sym typeface="Coming Soon"/>
              </a:rPr>
              <a:t>Cheap earbuds for the computer (Dollar Tree or Five Below have these) in a baggie labeled with your name</a:t>
            </a:r>
            <a:endParaRPr sz="1900">
              <a:latin typeface="Coming Soon"/>
              <a:ea typeface="Coming Soon"/>
              <a:cs typeface="Coming Soon"/>
              <a:sym typeface="Coming Soon"/>
            </a:endParaRPr>
          </a:p>
          <a:p>
            <a:pPr indent="-3492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Font typeface="Coming Soon"/>
              <a:buChar char="★"/>
            </a:pPr>
            <a:r>
              <a:rPr lang="en-US" sz="1900">
                <a:latin typeface="Coming Soon"/>
                <a:ea typeface="Coming Soon"/>
                <a:cs typeface="Coming Soon"/>
                <a:sym typeface="Coming Soon"/>
              </a:rPr>
              <a:t>Pencil pouch for supplies</a:t>
            </a:r>
            <a:endParaRPr sz="1900"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300">
                <a:latin typeface="Coming Soon"/>
                <a:ea typeface="Coming Soon"/>
                <a:cs typeface="Coming Soon"/>
                <a:sym typeface="Coming Soon"/>
              </a:rPr>
              <a:t>Optional:</a:t>
            </a:r>
            <a:endParaRPr b="1" sz="2300">
              <a:latin typeface="Coming Soon"/>
              <a:ea typeface="Coming Soon"/>
              <a:cs typeface="Coming Soon"/>
              <a:sym typeface="Coming Soon"/>
            </a:endParaRPr>
          </a:p>
          <a:p>
            <a:pPr indent="-3492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Font typeface="Coming Soon"/>
              <a:buChar char="★"/>
            </a:pPr>
            <a:r>
              <a:rPr lang="en-US" sz="1900">
                <a:latin typeface="Coming Soon"/>
                <a:ea typeface="Coming Soon"/>
                <a:cs typeface="Coming Soon"/>
                <a:sym typeface="Coming Soon"/>
              </a:rPr>
              <a:t>Small box of crayons, scissors, glue stick, colored pencils, pocket-size sanitizer and tissues for individual use if desired (I have class sets/supply).</a:t>
            </a:r>
            <a:endParaRPr sz="1900"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3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Coming Soon"/>
                <a:ea typeface="Coming Soon"/>
                <a:cs typeface="Coming Soon"/>
                <a:sym typeface="Coming Soon"/>
              </a:rPr>
              <a:t>Note: If you cannot get the necessary supplies, please </a:t>
            </a:r>
            <a:endParaRPr sz="1600"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Coming Soon"/>
                <a:ea typeface="Coming Soon"/>
                <a:cs typeface="Coming Soon"/>
                <a:sym typeface="Coming Soon"/>
              </a:rPr>
              <a:t>contact me and I would be happy to get them for you! No binders are needed for either class–we have notebooks at </a:t>
            </a:r>
            <a:endParaRPr sz="1600"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Coming Soon"/>
                <a:ea typeface="Coming Soon"/>
                <a:cs typeface="Coming Soon"/>
                <a:sym typeface="Coming Soon"/>
              </a:rPr>
              <a:t>school for you!</a:t>
            </a:r>
            <a:endParaRPr sz="1600"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365125" y="6170612"/>
            <a:ext cx="6202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da"/>
              <a:buNone/>
            </a:pPr>
            <a:r>
              <a:t/>
            </a:r>
            <a:endParaRPr/>
          </a:p>
        </p:txBody>
      </p:sp>
      <p:sp>
        <p:nvSpPr>
          <p:cNvPr id="94" name="Google Shape;94;p13"/>
          <p:cNvSpPr txBox="1"/>
          <p:nvPr/>
        </p:nvSpPr>
        <p:spPr>
          <a:xfrm flipH="1" rot="4990997">
            <a:off x="7240783" y="5932267"/>
            <a:ext cx="5843609" cy="3078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3"/>
          <p:cNvSpPr txBox="1"/>
          <p:nvPr/>
        </p:nvSpPr>
        <p:spPr>
          <a:xfrm>
            <a:off x="3359150" y="9186862"/>
            <a:ext cx="2403475" cy="46672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03587" y="9251950"/>
            <a:ext cx="4011612" cy="80327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3"/>
          <p:cNvSpPr txBox="1"/>
          <p:nvPr/>
        </p:nvSpPr>
        <p:spPr>
          <a:xfrm>
            <a:off x="524275" y="9312525"/>
            <a:ext cx="5238300" cy="40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